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8" r:id="rId4"/>
    <p:sldId id="257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F422BB4-5C8D-49D1-ABDD-06D8403C4818}" type="datetimeFigureOut">
              <a:rPr lang="ru-RU" smtClean="0"/>
              <a:pPr/>
              <a:t>25.12.2016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7FC7C4-4272-4A5F-BB8F-6297394DD46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ru-RU" sz="1800" b="1" dirty="0">
                <a:latin typeface="Times New Roman"/>
                <a:ea typeface="Calibri"/>
              </a:rPr>
              <a:t>Муниципальное бюджетное общеобразовательное учреждение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>
                <a:latin typeface="Times New Roman"/>
                <a:ea typeface="Calibri"/>
              </a:rPr>
              <a:t>Новосибирского района Новосибирской </a:t>
            </a:r>
            <a:r>
              <a:rPr lang="ru-RU" sz="1800" b="1" dirty="0" smtClean="0">
                <a:latin typeface="Times New Roman"/>
                <a:ea typeface="Calibri"/>
              </a:rPr>
              <a:t>области</a:t>
            </a:r>
            <a:r>
              <a:rPr lang="en-US" sz="1800" b="1" dirty="0" smtClean="0">
                <a:latin typeface="Times New Roman"/>
                <a:ea typeface="Calibri"/>
              </a:rPr>
              <a:t> - 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r>
              <a:rPr lang="ru-RU" sz="1800" b="1" dirty="0" err="1">
                <a:latin typeface="Times New Roman"/>
                <a:ea typeface="Calibri"/>
              </a:rPr>
              <a:t>Криводановская</a:t>
            </a:r>
            <a:r>
              <a:rPr lang="ru-RU" sz="1800" b="1" dirty="0">
                <a:latin typeface="Times New Roman"/>
                <a:ea typeface="Calibri"/>
              </a:rPr>
              <a:t> средняя школа № 22</a:t>
            </a:r>
            <a:r>
              <a:rPr lang="ru-RU" sz="1800" dirty="0">
                <a:latin typeface="Times New Roman"/>
                <a:ea typeface="Times New Roman"/>
              </a:rPr>
              <a:t/>
            </a:r>
            <a:br>
              <a:rPr lang="ru-RU" sz="1800" dirty="0">
                <a:latin typeface="Times New Roman"/>
                <a:ea typeface="Times New Roman"/>
              </a:rPr>
            </a:b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Презентация для родительского собрания</a:t>
            </a:r>
          </a:p>
          <a:p>
            <a:pPr algn="ctr">
              <a:buNone/>
            </a:pPr>
            <a:r>
              <a:rPr lang="ru-RU" smtClean="0"/>
              <a:t>2 класс</a:t>
            </a:r>
            <a:endParaRPr lang="ru-RU" dirty="0" smtClean="0"/>
          </a:p>
          <a:p>
            <a:pPr algn="ctr">
              <a:buNone/>
            </a:pP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r">
              <a:buNone/>
            </a:pPr>
            <a:r>
              <a:rPr lang="ru-RU" sz="1600" dirty="0" smtClean="0"/>
              <a:t>Составитель:</a:t>
            </a:r>
          </a:p>
          <a:p>
            <a:pPr algn="r">
              <a:buNone/>
            </a:pPr>
            <a:r>
              <a:rPr lang="ru-RU" sz="1600" dirty="0"/>
              <a:t>у</a:t>
            </a:r>
            <a:r>
              <a:rPr lang="ru-RU" sz="1600" dirty="0" smtClean="0"/>
              <a:t>читель начальных классов</a:t>
            </a:r>
          </a:p>
          <a:p>
            <a:pPr algn="r">
              <a:buNone/>
            </a:pPr>
            <a:r>
              <a:rPr lang="ru-RU" sz="1600" dirty="0" smtClean="0"/>
              <a:t>Е.В. Сафонова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87434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196752"/>
            <a:ext cx="7272808" cy="22322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   </a:t>
            </a:r>
            <a:r>
              <a:rPr lang="ru-RU" sz="4000" dirty="0" smtClean="0">
                <a:solidFill>
                  <a:srgbClr val="C00000"/>
                </a:solidFill>
              </a:rPr>
              <a:t>Опасность,</a:t>
            </a:r>
            <a:r>
              <a:rPr lang="ru-RU" sz="4000" dirty="0" smtClean="0"/>
              <a:t>  </a:t>
            </a:r>
            <a:br>
              <a:rPr lang="ru-RU" sz="4000" dirty="0" smtClean="0"/>
            </a:br>
            <a:r>
              <a:rPr lang="ru-RU" sz="4000" dirty="0" smtClean="0"/>
              <a:t>                    которая  </a:t>
            </a:r>
            <a:br>
              <a:rPr lang="ru-RU" sz="4000" dirty="0" smtClean="0"/>
            </a:br>
            <a:r>
              <a:rPr lang="ru-RU" sz="4000" dirty="0" smtClean="0"/>
              <a:t>                                  рядом. 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869160"/>
            <a:ext cx="8007424" cy="914400"/>
          </a:xfrm>
        </p:spPr>
        <p:txBody>
          <a:bodyPr/>
          <a:lstStyle/>
          <a:p>
            <a:pPr algn="r"/>
            <a:r>
              <a:rPr lang="ru-RU" dirty="0" smtClean="0"/>
              <a:t>Родительское  собрание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86800" cy="841248"/>
          </a:xfrm>
        </p:spPr>
        <p:txBody>
          <a:bodyPr/>
          <a:lstStyle/>
          <a:p>
            <a:pPr algn="ctr"/>
            <a:r>
              <a:rPr lang="ru-RU" dirty="0" smtClean="0"/>
              <a:t>Что  мы  знаем  о  наркомании?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3475112" cy="4724400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851920" y="1196752"/>
            <a:ext cx="5040560" cy="511256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Наркомания – это группа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заболеваний, которые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проявляются патологическим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влечением к постоянному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приёму в возрастающих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количествах наркотических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веществ, развитием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зависимости от них, а также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выраженными </a:t>
            </a:r>
            <a:r>
              <a:rPr lang="ru-RU" sz="3000" b="1" dirty="0" err="1" smtClean="0">
                <a:latin typeface="Arial Narrow" pitchFamily="34" charset="0"/>
              </a:rPr>
              <a:t>медико</a:t>
            </a:r>
            <a:r>
              <a:rPr lang="ru-RU" sz="3000" b="1" dirty="0" smtClean="0">
                <a:latin typeface="Arial Narrow" pitchFamily="34" charset="0"/>
              </a:rPr>
              <a:t> - </a:t>
            </a:r>
          </a:p>
          <a:p>
            <a:pPr>
              <a:buNone/>
            </a:pPr>
            <a:r>
              <a:rPr lang="ru-RU" sz="3000" b="1" dirty="0" smtClean="0">
                <a:latin typeface="Arial Narrow" pitchFamily="34" charset="0"/>
              </a:rPr>
              <a:t>социальными  последствиями. </a:t>
            </a:r>
            <a:endParaRPr lang="ru-RU" sz="3000" b="1" dirty="0">
              <a:latin typeface="Arial Narrow" pitchFamily="34" charset="0"/>
            </a:endParaRPr>
          </a:p>
        </p:txBody>
      </p:sp>
      <p:pic>
        <p:nvPicPr>
          <p:cNvPr id="1026" name="Picture 2" descr="I:\Картинки-рис\0913779.jpg"/>
          <p:cNvPicPr>
            <a:picLocks noChangeAspect="1" noChangeArrowheads="1"/>
          </p:cNvPicPr>
          <p:nvPr/>
        </p:nvPicPr>
        <p:blipFill>
          <a:blip r:embed="rId2" cstate="print">
            <a:lum bright="20000" contrast="10000"/>
          </a:blip>
          <a:srcRect/>
          <a:stretch>
            <a:fillRect/>
          </a:stretch>
        </p:blipFill>
        <p:spPr bwMode="auto">
          <a:xfrm>
            <a:off x="467544" y="1340768"/>
            <a:ext cx="3096344" cy="2322258"/>
          </a:xfrm>
          <a:prstGeom prst="rect">
            <a:avLst/>
          </a:prstGeom>
          <a:noFill/>
        </p:spPr>
      </p:pic>
      <p:pic>
        <p:nvPicPr>
          <p:cNvPr id="1027" name="Picture 3" descr="I:\Картинки-рис\1329042746_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861048"/>
            <a:ext cx="3037837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:\Картинки-рис\mozhet-li-roditsja-zdorovyj-rebenok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2484276" cy="1656184"/>
          </a:xfrm>
          <a:prstGeom prst="rect">
            <a:avLst/>
          </a:prstGeom>
          <a:noFill/>
        </p:spPr>
      </p:pic>
      <p:pic>
        <p:nvPicPr>
          <p:cNvPr id="2051" name="Picture 3" descr="I:\Картинки-рис\7273795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348880"/>
            <a:ext cx="2588238" cy="1296144"/>
          </a:xfrm>
          <a:prstGeom prst="rect">
            <a:avLst/>
          </a:prstGeom>
          <a:noFill/>
        </p:spPr>
      </p:pic>
      <p:pic>
        <p:nvPicPr>
          <p:cNvPr id="2052" name="Picture 4" descr="I:\Картинки-рис\volgograd1453737964bi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005064"/>
            <a:ext cx="2590668" cy="19442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75856" y="1844824"/>
            <a:ext cx="5688632" cy="1477328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Дети  </a:t>
            </a:r>
            <a:r>
              <a:rPr lang="ru-RU" sz="3000" b="1" dirty="0" smtClean="0">
                <a:solidFill>
                  <a:srgbClr val="C00000"/>
                </a:solidFill>
                <a:latin typeface="Arial Narrow" pitchFamily="34" charset="0"/>
              </a:rPr>
              <a:t>8 – 11 лет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. </a:t>
            </a:r>
          </a:p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Интерес  </a:t>
            </a:r>
            <a:r>
              <a:rPr lang="ru-RU" sz="3000" b="1" u="sng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к  неизвестному,  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любопытство к  </a:t>
            </a:r>
            <a:r>
              <a:rPr lang="ru-RU" sz="3000" b="1" u="sng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запретному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миру.</a:t>
            </a:r>
            <a:endParaRPr lang="ru-RU" sz="3000" b="1" u="sng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5856" y="485056"/>
            <a:ext cx="5688632" cy="1015663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Arial Narrow" pitchFamily="34" charset="0"/>
              </a:rPr>
              <a:t>Наркомания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– это безумие,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                      но  </a:t>
            </a:r>
            <a:r>
              <a:rPr lang="ru-RU" sz="3000" b="1" u="sng" dirty="0" smtClean="0">
                <a:solidFill>
                  <a:srgbClr val="0070C0"/>
                </a:solidFill>
                <a:latin typeface="Arial Narrow" pitchFamily="34" charset="0"/>
              </a:rPr>
              <a:t>добровольное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…</a:t>
            </a:r>
            <a:endParaRPr lang="ru-RU" sz="30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5856" y="3717032"/>
            <a:ext cx="5688632" cy="1938992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Дети  </a:t>
            </a:r>
            <a:r>
              <a:rPr lang="ru-RU" sz="3000" b="1" dirty="0" smtClean="0">
                <a:solidFill>
                  <a:srgbClr val="C00000"/>
                </a:solidFill>
                <a:latin typeface="Arial Narrow" pitchFamily="34" charset="0"/>
              </a:rPr>
              <a:t>11 – 14 лет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. </a:t>
            </a:r>
          </a:p>
          <a:p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Интерес  к  возможности  </a:t>
            </a:r>
            <a:r>
              <a:rPr lang="ru-RU" sz="3000" b="1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употреб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-</a:t>
            </a:r>
          </a:p>
          <a:p>
            <a:r>
              <a:rPr lang="ru-RU" sz="3000" b="1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ления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,  привлекательность,  доступность, безнадзорность.</a:t>
            </a:r>
            <a:endParaRPr lang="ru-RU" sz="3000" b="1" u="sng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:\Картинки-рис\TkGmrBOYT_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3024336" cy="2479411"/>
          </a:xfrm>
          <a:prstGeom prst="rect">
            <a:avLst/>
          </a:prstGeom>
          <a:noFill/>
        </p:spPr>
      </p:pic>
      <p:pic>
        <p:nvPicPr>
          <p:cNvPr id="3075" name="Picture 3" descr="I:\Картинки-рис\db6f6ddc97f2464fbcd51310d258d47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3789040"/>
            <a:ext cx="2056674" cy="144016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707904" y="260648"/>
            <a:ext cx="4933056" cy="6093976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rgbClr val="C00000"/>
                </a:solidFill>
                <a:latin typeface="Arial Narrow" pitchFamily="34" charset="0"/>
              </a:rPr>
              <a:t>                  </a:t>
            </a:r>
            <a:r>
              <a:rPr lang="ru-RU" sz="2800" b="1" dirty="0" smtClean="0">
                <a:solidFill>
                  <a:srgbClr val="C00000"/>
                </a:solidFill>
                <a:latin typeface="Arial Narrow" pitchFamily="34" charset="0"/>
              </a:rPr>
              <a:t>РЕШЕНИЕ</a:t>
            </a:r>
            <a:endParaRPr lang="ru-RU" sz="3000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 </a:t>
            </a:r>
            <a:r>
              <a:rPr lang="ru-RU" sz="3000" b="1" u="sng" dirty="0" smtClean="0">
                <a:solidFill>
                  <a:srgbClr val="0070C0"/>
                </a:solidFill>
                <a:latin typeface="Arial Narrow" pitchFamily="34" charset="0"/>
              </a:rPr>
              <a:t>Воспитывать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у своих детей 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 чувство неприятия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 употребления наркотиков;</a:t>
            </a:r>
          </a:p>
          <a:p>
            <a:pPr>
              <a:buFont typeface="Arial" pitchFamily="34" charset="0"/>
              <a:buChar char="•"/>
            </a:pP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</a:t>
            </a:r>
            <a:r>
              <a:rPr lang="ru-RU" sz="3000" b="1" u="sng" dirty="0" smtClean="0">
                <a:solidFill>
                  <a:srgbClr val="0070C0"/>
                </a:solidFill>
                <a:latin typeface="Arial Narrow" pitchFamily="34" charset="0"/>
              </a:rPr>
              <a:t>Осознание чувства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 опасности, связанной с их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 употреблением; </a:t>
            </a:r>
          </a:p>
          <a:p>
            <a:pPr>
              <a:buFont typeface="Arial" pitchFamily="34" charset="0"/>
              <a:buChar char="•"/>
            </a:pP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</a:t>
            </a:r>
            <a:r>
              <a:rPr lang="ru-RU" sz="3000" b="1" u="sng" dirty="0" smtClean="0">
                <a:solidFill>
                  <a:srgbClr val="0070C0"/>
                </a:solidFill>
                <a:latin typeface="Arial Narrow" pitchFamily="34" charset="0"/>
              </a:rPr>
              <a:t>Развивать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у  детей  навыки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здорового образа жизни и   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планировать совместный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отдых с ними.</a:t>
            </a:r>
          </a:p>
          <a:p>
            <a:pPr>
              <a:buFont typeface="Arial" pitchFamily="34" charset="0"/>
              <a:buChar char="•"/>
            </a:pPr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u="sng" dirty="0" smtClean="0">
                <a:solidFill>
                  <a:srgbClr val="0070C0"/>
                </a:solidFill>
                <a:latin typeface="Arial Narrow" pitchFamily="34" charset="0"/>
              </a:rPr>
              <a:t>Быть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для  детей </a:t>
            </a:r>
          </a:p>
          <a:p>
            <a:r>
              <a:rPr lang="ru-RU" sz="3000" b="1" dirty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ru-RU" sz="3000" b="1" dirty="0" smtClean="0">
                <a:solidFill>
                  <a:srgbClr val="0070C0"/>
                </a:solidFill>
                <a:latin typeface="Arial Narrow" pitchFamily="34" charset="0"/>
              </a:rPr>
              <a:t>  положительным примером.</a:t>
            </a:r>
            <a:endParaRPr lang="ru-RU" sz="30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149</TotalTime>
  <Words>156</Words>
  <Application>Microsoft Office PowerPoint</Application>
  <PresentationFormat>Экран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Муниципальное бюджетное общеобразовательное учреждение Новосибирского района Новосибирской области -  Криводановская средняя школа № 22 </vt:lpstr>
      <vt:lpstr>    Опасность,                       которая                                     рядом. </vt:lpstr>
      <vt:lpstr>Что  мы  знаем  о  наркомании?</vt:lpstr>
      <vt:lpstr>Презентация PowerPoint</vt:lpstr>
      <vt:lpstr>Презентация PowerPoint</vt:lpstr>
    </vt:vector>
  </TitlesOfParts>
  <Company>Дом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Опасность,                       которая                                     рядом. </dc:title>
  <dc:creator>Мама</dc:creator>
  <cp:lastModifiedBy>admin</cp:lastModifiedBy>
  <cp:revision>12</cp:revision>
  <dcterms:created xsi:type="dcterms:W3CDTF">2016-04-14T17:07:22Z</dcterms:created>
  <dcterms:modified xsi:type="dcterms:W3CDTF">2016-12-25T09:27:21Z</dcterms:modified>
</cp:coreProperties>
</file>